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72"/>
  </p:notesMasterIdLst>
  <p:sldIdLst>
    <p:sldId id="256" r:id="rId5"/>
    <p:sldId id="26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B7323-621A-4FD3-A70D-3B64DD6E4F7D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17470-6393-49B5-A4D3-41E313D4FE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416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EBF83C-269D-4F15-A62A-6282B587B2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89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EBF83C-269D-4F15-A62A-6282B587B2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30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EBF83C-269D-4F15-A62A-6282B587B2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33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EBF83C-269D-4F15-A62A-6282B587B2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249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EBF83C-269D-4F15-A62A-6282B587B2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156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EBF83C-269D-4F15-A62A-6282B587B2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448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EBF83C-269D-4F15-A62A-6282B587B2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151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EBF83C-269D-4F15-A62A-6282B587B2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682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EBF83C-269D-4F15-A62A-6282B587B2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6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EBF83C-269D-4F15-A62A-6282B587B2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13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EBF83C-269D-4F15-A62A-6282B587B2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964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7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0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128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871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502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289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227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523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874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577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410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8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875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686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442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423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30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01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550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65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552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0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9157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414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3990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64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41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26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948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443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746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92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02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052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745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815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915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7400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1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1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81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0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18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60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FB55A-A1C5-4ACC-94C0-37B581BEADE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212A4-2409-43FF-8BB7-F8FE57134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6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3A7F7-0ACA-470C-BDDC-9B6404C77A3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2018/7/26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3B5C-AAAD-44D0-9714-2DB59299FA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01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33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7/26/2018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796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7037" y="2981704"/>
            <a:ext cx="8235663" cy="1325563"/>
          </a:xfrm>
        </p:spPr>
        <p:txBody>
          <a:bodyPr>
            <a:no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Great Thou Art</a:t>
            </a:r>
            <a:endParaRPr lang="zh-CN" altLang="en-US" sz="60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4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25287" y="372419"/>
            <a:ext cx="91308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When Christ shall come with shout of acclamation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And take me home, what joy shall fill my heart!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I shall bow in humble adoration,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And there proclaim, my God,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当主再来 欢呼声响彻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天空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何等喜乐 主接我回天家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我要跪下 谦恭地崇拜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敬奉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并要颂扬 神啊祢真伟大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2823" y="6480417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Verse3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97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69886" y="386897"/>
            <a:ext cx="91585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2160" y="648956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62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14625" y="407153"/>
            <a:ext cx="83454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Great! How Great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! 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Hou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伟大！伟大！你真伟大！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0824" y="6498705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Bridge*4(end)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18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2377" y="2914648"/>
            <a:ext cx="8283288" cy="1325563"/>
          </a:xfrm>
        </p:spPr>
        <p:txBody>
          <a:bodyPr>
            <a:no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Great Thou Art</a:t>
            </a:r>
            <a:endParaRPr lang="zh-CN" altLang="en-US" sz="60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93792" y="3803515"/>
            <a:ext cx="6893669" cy="1369878"/>
          </a:xfrm>
        </p:spPr>
        <p:txBody>
          <a:bodyPr>
            <a:normAutofit/>
          </a:bodyPr>
          <a:lstStyle/>
          <a:p>
            <a:r>
              <a:rPr lang="zh-CN" altLang="en-US" sz="88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凡事都有可能</a:t>
            </a:r>
            <a:endParaRPr lang="zh-CN" altLang="en-US" sz="88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5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7861" y="2384482"/>
            <a:ext cx="1062260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有你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,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能够成就一切 能成就一切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因你賜我力量 凡事都有可能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有你瞎眼能看見 生命能改變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我憑信心而活 凡事都有可能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qie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qie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ci wo li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fan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sheng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gai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ping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er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huo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fan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6367" y="6139356"/>
            <a:ext cx="91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C</a:t>
            </a: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horus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15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6367" y="6139356"/>
            <a:ext cx="91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In 8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33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7861" y="4077253"/>
            <a:ext cx="106226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我活著不是憑眼見 我活著不是憑感覺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我深知主你與我同在 在你絕沒有難成的事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huo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ping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wo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huo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ping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gan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shen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yu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wo tong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you nan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de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</p:txBody>
      </p:sp>
      <p:sp>
        <p:nvSpPr>
          <p:cNvPr id="6" name="矩形 5"/>
          <p:cNvSpPr/>
          <p:nvPr/>
        </p:nvSpPr>
        <p:spPr>
          <a:xfrm>
            <a:off x="236367" y="6139356"/>
            <a:ext cx="91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verse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890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7861" y="2384482"/>
            <a:ext cx="1062260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有你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,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能够成就一切 能成就一切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因你賜我力量 凡事都有可能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有你瞎眼能看見 生命能改變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我憑信心而活 凡事都有可能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qie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qie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ci wo li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fan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sheng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gai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ping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er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huo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fan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6367" y="6139356"/>
            <a:ext cx="91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C</a:t>
            </a: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horus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0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6367" y="6139356"/>
            <a:ext cx="91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In 8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27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8182" y="6462129"/>
            <a:ext cx="5254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79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7861" y="4077253"/>
            <a:ext cx="106226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我活著不是憑眼見 我活著不是憑感覺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我深知主你與我同在 在你絕沒有難成的事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huo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ping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wo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huo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ping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gan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shen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zhu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yu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wo tong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zai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you nan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de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</p:txBody>
      </p:sp>
      <p:sp>
        <p:nvSpPr>
          <p:cNvPr id="6" name="矩形 5"/>
          <p:cNvSpPr/>
          <p:nvPr/>
        </p:nvSpPr>
        <p:spPr>
          <a:xfrm>
            <a:off x="236367" y="6139356"/>
            <a:ext cx="91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verse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16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7861" y="2384482"/>
            <a:ext cx="1062260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有你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,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能够成就一切 能成就一切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因你賜我力量 凡事都有可能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有你瞎眼能看見 生命能改變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我憑信心而活 凡事都有可能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qie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qie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ci wo li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fan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sheng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gai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ping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er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huo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fan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6367" y="6139356"/>
            <a:ext cx="91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C</a:t>
            </a: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horus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3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6367" y="6139356"/>
            <a:ext cx="91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In 8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6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6367" y="6139356"/>
            <a:ext cx="1105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Bridge*4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7861" y="4077253"/>
            <a:ext cx="106226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我相信 我相信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我相信 我相信 耶穌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wo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wo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ye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61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7861" y="2384482"/>
            <a:ext cx="1062260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有你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,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能够成就一切 能成就一切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因你賜我力量 凡事都有可能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有你瞎眼能看見 生命能改變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我憑信心而活 凡事都有可能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qie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qie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ci wo li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fan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jian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sheng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gai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bian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ping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er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huo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fan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you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6367" y="6139356"/>
            <a:ext cx="911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C</a:t>
            </a: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horus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9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6366" y="6139356"/>
            <a:ext cx="1502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Bridge*2*(end)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7861" y="4077253"/>
            <a:ext cx="106226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我相信 我相信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黑体"/>
              </a:rPr>
              <a:t>我相信 我相信 耶穌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wo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wo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xiang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xin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ye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su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4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93792" y="3803515"/>
            <a:ext cx="6893669" cy="1369878"/>
          </a:xfrm>
        </p:spPr>
        <p:txBody>
          <a:bodyPr>
            <a:normAutofit/>
          </a:bodyPr>
          <a:lstStyle/>
          <a:p>
            <a:r>
              <a:rPr lang="zh-CN" altLang="en-US" sz="88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凡事都有可能</a:t>
            </a:r>
            <a:endParaRPr lang="zh-CN" altLang="en-US" sz="88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30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93494" y="3908375"/>
            <a:ext cx="11796540" cy="15695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altLang="zh-TW" sz="5333" b="1" dirty="0">
                <a:solidFill>
                  <a:srgbClr val="8064A2">
                    <a:lumMod val="50000"/>
                  </a:srgb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What </a:t>
            </a:r>
            <a:r>
              <a:rPr lang="en-US" altLang="zh-TW" sz="5333" b="1" dirty="0">
                <a:solidFill>
                  <a:srgbClr val="8064A2">
                    <a:lumMod val="50000"/>
                  </a:srgb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 Beautiful Name</a:t>
            </a:r>
            <a:endParaRPr lang="en-US" altLang="zh-CN" sz="2400" b="1" dirty="0">
              <a:solidFill>
                <a:srgbClr val="8064A2">
                  <a:lumMod val="50000"/>
                </a:srgbClr>
              </a:solidFill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defTabSz="1219170"/>
            <a:endParaRPr lang="zh-CN" altLang="en-US" sz="4800" dirty="0">
              <a:solidFill>
                <a:srgbClr val="8064A2">
                  <a:lumMod val="50000"/>
                </a:srgbClr>
              </a:solidFill>
              <a:latin typeface="Calibri"/>
              <a:ea typeface="黑体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719402" y="3290022"/>
            <a:ext cx="11796540" cy="251780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altLang="zh-TW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 were the Word at the beginning </a:t>
            </a:r>
          </a:p>
          <a:p>
            <a:pPr defTabSz="1219170">
              <a:lnSpc>
                <a:spcPct val="90000"/>
              </a:lnSpc>
            </a:pPr>
            <a:r>
              <a:rPr lang="en-US" altLang="zh-TW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One with God the Lord Most High</a:t>
            </a:r>
          </a:p>
          <a:p>
            <a:pPr defTabSz="1219170">
              <a:lnSpc>
                <a:spcPct val="90000"/>
              </a:lnSpc>
            </a:pPr>
            <a:endParaRPr lang="en-US" altLang="zh-CN" sz="1867" b="1" dirty="0">
              <a:solidFill>
                <a:srgbClr val="8064A2">
                  <a:lumMod val="50000"/>
                </a:srgbClr>
              </a:solidFill>
              <a:latin typeface="Calibri"/>
              <a:ea typeface="Segoe UI" pitchFamily="34" charset="0"/>
              <a:cs typeface="Segoe UI" pitchFamily="34" charset="0"/>
            </a:endParaRPr>
          </a:p>
          <a:p>
            <a:pPr defTabSz="1219170"/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祢就是太初神的道</a:t>
            </a:r>
          </a:p>
          <a:p>
            <a:pPr defTabSz="1219170"/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至高主与神同在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2787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1-1 </a:t>
            </a:r>
            <a:endParaRPr lang="en-US" altLang="zh-CN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5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719403" y="3270325"/>
            <a:ext cx="9985109" cy="260391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altLang="zh-TW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Your hidden glory in creation</a:t>
            </a:r>
          </a:p>
          <a:p>
            <a:pPr defTabSz="1219170">
              <a:lnSpc>
                <a:spcPct val="90000"/>
              </a:lnSpc>
            </a:pPr>
            <a:r>
              <a:rPr lang="en-US" altLang="zh-TW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Now revealed in You our Christ</a:t>
            </a:r>
          </a:p>
          <a:p>
            <a:pPr defTabSz="1219170">
              <a:lnSpc>
                <a:spcPct val="90000"/>
              </a:lnSpc>
            </a:pPr>
            <a:endParaRPr lang="en-US" altLang="zh-CN" sz="3200" dirty="0">
              <a:solidFill>
                <a:srgbClr val="8064A2">
                  <a:lumMod val="50000"/>
                </a:srgbClr>
              </a:solidFill>
              <a:latin typeface="黑体"/>
              <a:ea typeface="黑体"/>
              <a:cs typeface="黑体"/>
            </a:endParaRP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在造物中隐藏祢荣耀</a:t>
            </a: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今显明在基督里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2787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1-2 </a:t>
            </a:r>
            <a:endParaRPr lang="en-US" altLang="zh-CN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6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7873" y="404053"/>
            <a:ext cx="111721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 Lord my God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When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 in awesome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wonder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Consider all the works Thy hands have made.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see the stars,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hear the rolling thunder,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Thy power throughout the universe displayed.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啊我神 我每逢举目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观看 祢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手所造 一切奇妙大工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看见星宿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又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听到隆隆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雷声祢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的大能 遍满了宇宙中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8548" y="6457176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7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719403" y="1875535"/>
            <a:ext cx="9217024" cy="403168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beautiful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beautiful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it is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Name of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Jesus Christ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my King </a:t>
            </a:r>
          </a:p>
          <a:p>
            <a:pPr defTabSz="1219170">
              <a:defRPr/>
            </a:pPr>
            <a:endParaRPr lang="en-US" altLang="zh-CN" sz="1600" dirty="0">
              <a:solidFill>
                <a:srgbClr val="8064A2">
                  <a:lumMod val="50000"/>
                </a:srgbClr>
              </a:solidFill>
              <a:latin typeface="黑体"/>
              <a:ea typeface="黑体"/>
              <a:cs typeface="黑体"/>
            </a:endParaRP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这是何等荣美的名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这是何等荣美的名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我王耶稣基督圣名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1-1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815413" y="1463717"/>
            <a:ext cx="9217024" cy="462267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beautiful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 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Nothing compares to this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beautiful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Name 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Name of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Jesus</a:t>
            </a:r>
          </a:p>
          <a:p>
            <a:pPr defTabSz="1219170">
              <a:defRPr/>
            </a:pPr>
            <a:endParaRPr lang="en-US" altLang="zh-CN" sz="1600" dirty="0">
              <a:solidFill>
                <a:srgbClr val="8064A2">
                  <a:lumMod val="50000"/>
                </a:srgbClr>
              </a:solidFill>
              <a:latin typeface="黑体"/>
              <a:ea typeface="黑体"/>
              <a:cs typeface="黑体"/>
            </a:endParaRP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这是何等荣美的名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无一事物相比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这是何等荣美的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名 耶稣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的圣名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1-2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1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719402" y="3355375"/>
            <a:ext cx="10904375" cy="25054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 didn't want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Heaven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without us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So Jesus You brought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Heaven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down</a:t>
            </a:r>
          </a:p>
          <a:p>
            <a:pPr defTabSz="1219170">
              <a:defRPr/>
            </a:pPr>
            <a:endParaRPr lang="en-US" altLang="zh-CN" sz="1600" dirty="0">
              <a:solidFill>
                <a:srgbClr val="8064A2">
                  <a:lumMod val="50000"/>
                </a:srgbClr>
              </a:solidFill>
              <a:latin typeface="黑体"/>
              <a:ea typeface="黑体"/>
              <a:cs typeface="黑体"/>
            </a:endParaRP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为了与我们同享天堂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祢带着天国降临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2-1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92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708634" y="2990290"/>
            <a:ext cx="11606073" cy="24438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My sin was great Your love was greater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could separate us now</a:t>
            </a:r>
          </a:p>
          <a:p>
            <a:pPr defTabSz="1219170">
              <a:defRPr/>
            </a:pPr>
            <a:endParaRPr lang="en-US" altLang="zh-CN" sz="1200" b="1" dirty="0">
              <a:solidFill>
                <a:srgbClr val="8064A2">
                  <a:lumMod val="50000"/>
                </a:srgbClr>
              </a:solidFill>
              <a:latin typeface="Calibri"/>
              <a:ea typeface="Segoe UI" pitchFamily="34" charset="0"/>
              <a:cs typeface="Segoe UI" pitchFamily="34" charset="0"/>
            </a:endParaRP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我罪虽重 但祢爱更深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我们永远不分离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Verse 2-2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2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719403" y="1875535"/>
            <a:ext cx="9217024" cy="403168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wonderful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wonderful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it is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Name of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Jesus Christ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my King </a:t>
            </a:r>
          </a:p>
          <a:p>
            <a:pPr defTabSz="1219170">
              <a:defRPr/>
            </a:pPr>
            <a:endParaRPr lang="en-US" altLang="zh-CN" sz="1600" dirty="0">
              <a:solidFill>
                <a:srgbClr val="8064A2">
                  <a:lumMod val="50000"/>
                </a:srgbClr>
              </a:solidFill>
              <a:latin typeface="黑体"/>
              <a:ea typeface="黑体"/>
              <a:cs typeface="黑体"/>
            </a:endParaRP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奇妙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的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奇妙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的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我王耶稣基督圣名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2-1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8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815413" y="1463717"/>
            <a:ext cx="9217024" cy="462267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wonderful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 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Nothing compares to this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wonderful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 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Name of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Jesus</a:t>
            </a:r>
          </a:p>
          <a:p>
            <a:pPr defTabSz="1219170">
              <a:defRPr/>
            </a:pPr>
            <a:endParaRPr lang="en-US" altLang="zh-CN" sz="1600" dirty="0">
              <a:solidFill>
                <a:srgbClr val="8064A2">
                  <a:lumMod val="50000"/>
                </a:srgbClr>
              </a:solidFill>
              <a:latin typeface="黑体"/>
              <a:ea typeface="黑体"/>
              <a:cs typeface="黑体"/>
            </a:endParaRP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奇妙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的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无一事物相比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奇妙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的名 耶稣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的圣名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</a:t>
            </a:r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2</a:t>
            </a:r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-2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In 12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19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815414" y="2424111"/>
            <a:ext cx="12155228" cy="319491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Death could not hold You </a:t>
            </a: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veil tore before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</a:t>
            </a: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 silence the boast of sin and grave</a:t>
            </a:r>
          </a:p>
          <a:p>
            <a:pPr defTabSz="1219170">
              <a:defRPr/>
            </a:pPr>
            <a:endParaRPr lang="en-US" altLang="zh-CN" sz="1600" b="1" dirty="0">
              <a:solidFill>
                <a:srgbClr val="8064A2">
                  <a:lumMod val="50000"/>
                </a:srgbClr>
              </a:solidFill>
              <a:latin typeface="Calibri"/>
              <a:ea typeface="Segoe UI" pitchFamily="34" charset="0"/>
              <a:cs typeface="Segoe UI" pitchFamily="34" charset="0"/>
            </a:endParaRP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死困不住你，幔子已挪去</a:t>
            </a: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罪和阴间屈服于你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73613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Bridge 1-1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815414" y="2424111"/>
            <a:ext cx="12155228" cy="319491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heavens are roaring</a:t>
            </a: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praise of Your glory</a:t>
            </a: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For You are raised to life again</a:t>
            </a:r>
          </a:p>
          <a:p>
            <a:pPr defTabSz="1219170">
              <a:defRPr/>
            </a:pPr>
            <a:endParaRPr lang="en-US" altLang="zh-CN" sz="1600" b="1" dirty="0">
              <a:solidFill>
                <a:srgbClr val="8064A2">
                  <a:lumMod val="50000"/>
                </a:srgbClr>
              </a:solidFill>
              <a:latin typeface="Calibri"/>
              <a:ea typeface="Segoe UI" pitchFamily="34" charset="0"/>
              <a:cs typeface="Segoe UI" pitchFamily="34" charset="0"/>
            </a:endParaRP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与天堂欢庆，祢荣耀显明</a:t>
            </a: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死里复活得胜利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73613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Bridge 1-2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0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815414" y="2424111"/>
            <a:ext cx="12155228" cy="319491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 have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NO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rival </a:t>
            </a:r>
            <a:endParaRPr lang="en-US" altLang="zh-CN" sz="4267" b="1" dirty="0">
              <a:solidFill>
                <a:srgbClr val="8064A2">
                  <a:lumMod val="50000"/>
                </a:srgbClr>
              </a:solidFill>
              <a:latin typeface="Calibri"/>
              <a:ea typeface="Calibri"/>
              <a:cs typeface="Calibri"/>
            </a:endParaRP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have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NO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equal</a:t>
            </a: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Now and forever God You reign </a:t>
            </a:r>
          </a:p>
          <a:p>
            <a:pPr defTabSz="1219170">
              <a:defRPr/>
            </a:pPr>
            <a:endParaRPr lang="en-US" altLang="zh-CN" sz="1600" b="1" dirty="0">
              <a:solidFill>
                <a:srgbClr val="8064A2">
                  <a:lumMod val="50000"/>
                </a:srgbClr>
              </a:solidFill>
              <a:latin typeface="Calibri"/>
              <a:ea typeface="Segoe UI" pitchFamily="34" charset="0"/>
              <a:cs typeface="Segoe UI" pitchFamily="34" charset="0"/>
            </a:endParaRP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祢无所匹敌，祢无人相比</a:t>
            </a: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耶稣掌权直到永远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73613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Bridge 1-3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53347" y="389217"/>
            <a:ext cx="834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9023" y="644765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4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815414" y="2424111"/>
            <a:ext cx="12155228" cy="319491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Yours is the kingdom</a:t>
            </a: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Yours is the glory</a:t>
            </a: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Yours is the Name above all names</a:t>
            </a:r>
          </a:p>
          <a:p>
            <a:pPr defTabSz="1219170">
              <a:defRPr/>
            </a:pPr>
            <a:endParaRPr lang="en-US" altLang="zh-CN" sz="1600" b="1" dirty="0">
              <a:solidFill>
                <a:srgbClr val="8064A2">
                  <a:lumMod val="50000"/>
                </a:srgbClr>
              </a:solidFill>
              <a:latin typeface="Calibri"/>
              <a:ea typeface="Segoe UI" pitchFamily="34" charset="0"/>
              <a:cs typeface="Segoe UI" pitchFamily="34" charset="0"/>
            </a:endParaRP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国度属于祢，荣耀属于祢</a:t>
            </a: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超乎一切我主圣名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73613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Bridge 1-4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719403" y="1875535"/>
            <a:ext cx="9217024" cy="403168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powerful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powerful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it is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Name of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Jesus Christ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my King </a:t>
            </a:r>
          </a:p>
          <a:p>
            <a:pPr defTabSz="1219170">
              <a:defRPr/>
            </a:pPr>
            <a:endParaRPr lang="en-US" altLang="zh-CN" sz="1600" dirty="0">
              <a:solidFill>
                <a:srgbClr val="8064A2">
                  <a:lumMod val="50000"/>
                </a:srgbClr>
              </a:solidFill>
              <a:latin typeface="黑体"/>
              <a:ea typeface="黑体"/>
              <a:cs typeface="黑体"/>
            </a:endParaRP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大能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的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何等大能的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我王耶稣基督圣名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</a:t>
            </a:r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3</a:t>
            </a:r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-1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6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815413" y="1463717"/>
            <a:ext cx="9217024" cy="462267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powerful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 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Nothing compares to this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powerful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 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Name of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Jesus</a:t>
            </a:r>
          </a:p>
          <a:p>
            <a:pPr defTabSz="1219170">
              <a:defRPr/>
            </a:pPr>
            <a:endParaRPr lang="en-US" altLang="zh-CN" sz="1600" dirty="0">
              <a:solidFill>
                <a:srgbClr val="8064A2">
                  <a:lumMod val="50000"/>
                </a:srgbClr>
              </a:solidFill>
              <a:latin typeface="黑体"/>
              <a:ea typeface="黑体"/>
              <a:cs typeface="黑体"/>
            </a:endParaRP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何等大能的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无一事物相比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何等大能的名 耶稣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的圣名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3-2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6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815414" y="2424111"/>
            <a:ext cx="12155228" cy="319491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 have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NO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rival </a:t>
            </a:r>
            <a:endParaRPr lang="en-US" altLang="zh-CN" sz="4267" b="1" dirty="0">
              <a:solidFill>
                <a:srgbClr val="8064A2">
                  <a:lumMod val="50000"/>
                </a:srgbClr>
              </a:solidFill>
              <a:latin typeface="Calibri"/>
              <a:ea typeface="Calibri"/>
              <a:cs typeface="Calibri"/>
            </a:endParaRP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have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equal</a:t>
            </a: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Now and forever God You reign </a:t>
            </a:r>
          </a:p>
          <a:p>
            <a:pPr defTabSz="1219170">
              <a:defRPr/>
            </a:pPr>
            <a:endParaRPr lang="en-US" altLang="zh-CN" sz="1600" b="1" dirty="0">
              <a:solidFill>
                <a:srgbClr val="8064A2">
                  <a:lumMod val="50000"/>
                </a:srgbClr>
              </a:solidFill>
              <a:latin typeface="Calibri"/>
              <a:ea typeface="Segoe UI" pitchFamily="34" charset="0"/>
              <a:cs typeface="Segoe UI" pitchFamily="34" charset="0"/>
            </a:endParaRP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祢无所匹敌，祢无人相比</a:t>
            </a: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耶稣掌权直到永远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73613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Bridge 2-1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3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815414" y="2424111"/>
            <a:ext cx="12155228" cy="319491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Yours is the kingdom</a:t>
            </a: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Yours is the glory</a:t>
            </a:r>
          </a:p>
          <a:p>
            <a:pPr defTabSz="1219170"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Yours is the Name above all names</a:t>
            </a:r>
          </a:p>
          <a:p>
            <a:pPr defTabSz="1219170">
              <a:defRPr/>
            </a:pPr>
            <a:endParaRPr lang="en-US" altLang="zh-CN" sz="1600" b="1" dirty="0">
              <a:solidFill>
                <a:srgbClr val="8064A2">
                  <a:lumMod val="50000"/>
                </a:srgbClr>
              </a:solidFill>
              <a:latin typeface="Calibri"/>
              <a:ea typeface="Segoe UI" pitchFamily="34" charset="0"/>
              <a:cs typeface="Segoe UI" pitchFamily="34" charset="0"/>
            </a:endParaRP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国度属于祢，荣耀属于祢</a:t>
            </a:r>
          </a:p>
          <a:p>
            <a:pPr defTabSz="1219170">
              <a:lnSpc>
                <a:spcPct val="90000"/>
              </a:lnSpc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超乎一切我主圣名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73613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Bridge </a:t>
            </a:r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2</a:t>
            </a:r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-2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719403" y="1875535"/>
            <a:ext cx="9217024" cy="403168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powerful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powerful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it is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Name of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Jesus Christ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my King </a:t>
            </a:r>
          </a:p>
          <a:p>
            <a:pPr defTabSz="1219170">
              <a:defRPr/>
            </a:pPr>
            <a:endParaRPr lang="en-US" altLang="zh-CN" sz="1600" dirty="0">
              <a:solidFill>
                <a:srgbClr val="8064A2">
                  <a:lumMod val="50000"/>
                </a:srgbClr>
              </a:solidFill>
              <a:latin typeface="黑体"/>
              <a:ea typeface="黑体"/>
              <a:cs typeface="黑体"/>
            </a:endParaRP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大能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的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何等大能的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我王耶稣基督圣名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</a:t>
            </a:r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3</a:t>
            </a:r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-1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9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815413" y="1463717"/>
            <a:ext cx="9217024" cy="462267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powerful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 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Nothing compares to this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powerful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 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Name of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Jesus</a:t>
            </a:r>
          </a:p>
          <a:p>
            <a:pPr defTabSz="1219170">
              <a:defRPr/>
            </a:pPr>
            <a:endParaRPr lang="en-US" altLang="zh-CN" sz="1600" dirty="0">
              <a:solidFill>
                <a:srgbClr val="8064A2">
                  <a:lumMod val="50000"/>
                </a:srgbClr>
              </a:solidFill>
              <a:latin typeface="黑体"/>
              <a:ea typeface="黑体"/>
              <a:cs typeface="黑体"/>
            </a:endParaRP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何等大能的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名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无一事物相比</a:t>
            </a: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何等大能的名 耶稣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的圣名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Chorus 3-2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815413" y="1463717"/>
            <a:ext cx="9217024" cy="230819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What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a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powerful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Name it is </a:t>
            </a:r>
          </a:p>
          <a:p>
            <a:pPr defTabSz="1219170">
              <a:lnSpc>
                <a:spcPct val="90000"/>
              </a:lnSpc>
              <a:defRPr/>
            </a:pPr>
            <a:r>
              <a:rPr lang="en-US" altLang="zh-CN" sz="4267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The Name of </a:t>
            </a:r>
            <a:r>
              <a:rPr lang="en-US" altLang="zh-CN" sz="5333" b="1" dirty="0">
                <a:solidFill>
                  <a:srgbClr val="8064A2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Jesus</a:t>
            </a:r>
          </a:p>
          <a:p>
            <a:pPr defTabSz="1219170">
              <a:defRPr/>
            </a:pPr>
            <a:endParaRPr lang="en-US" altLang="zh-CN" sz="1600" dirty="0">
              <a:solidFill>
                <a:srgbClr val="8064A2">
                  <a:lumMod val="50000"/>
                </a:srgbClr>
              </a:solidFill>
              <a:latin typeface="黑体"/>
              <a:ea typeface="黑体"/>
              <a:cs typeface="黑体"/>
            </a:endParaRPr>
          </a:p>
          <a:p>
            <a:pPr defTabSz="1219170">
              <a:defRPr/>
            </a:pP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这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是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何等大能的名 耶稣</a:t>
            </a:r>
            <a:r>
              <a:rPr lang="zh-CN" altLang="en-US" sz="3200" dirty="0">
                <a:solidFill>
                  <a:srgbClr val="8064A2">
                    <a:lumMod val="50000"/>
                  </a:srgbClr>
                </a:solidFill>
                <a:latin typeface="黑体"/>
                <a:ea typeface="黑体"/>
                <a:cs typeface="黑体"/>
              </a:rPr>
              <a:t>的圣名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815414" y="6117299"/>
            <a:ext cx="1307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srgbClr val="403152"/>
                </a:solidFill>
                <a:latin typeface="Calibri"/>
                <a:ea typeface="宋体" panose="02010600030101010101" pitchFamily="2" charset="-122"/>
                <a:cs typeface="Arial" charset="0"/>
              </a:rPr>
              <a:t>LL*2-end</a:t>
            </a:r>
            <a:endParaRPr lang="zh-CN" altLang="en-US" sz="1600" b="1" dirty="0">
              <a:solidFill>
                <a:srgbClr val="403152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29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049875" y="3805211"/>
            <a:ext cx="11796540" cy="83093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</a:pPr>
            <a:r>
              <a:rPr lang="en-US" altLang="zh-TW" sz="5333" b="1" dirty="0">
                <a:solidFill>
                  <a:srgbClr val="8064A2">
                    <a:lumMod val="50000"/>
                  </a:srgb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What </a:t>
            </a:r>
            <a:r>
              <a:rPr lang="en-US" altLang="zh-TW" sz="5333" b="1" dirty="0">
                <a:solidFill>
                  <a:srgbClr val="8064A2">
                    <a:lumMod val="50000"/>
                  </a:srgb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 Beautiful Name</a:t>
            </a:r>
            <a:endParaRPr lang="en-US" altLang="zh-CN" sz="2400" b="1" dirty="0">
              <a:solidFill>
                <a:srgbClr val="8064A2">
                  <a:lumMod val="50000"/>
                </a:srgbClr>
              </a:solidFill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it is wel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38182" y="6452985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8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In 4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556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verse1-1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5443" y="3166549"/>
            <a:ext cx="9975132" cy="306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我揮別過去</a:t>
            </a:r>
          </a:p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生命能延續</a:t>
            </a:r>
          </a:p>
          <a:p>
            <a:pPr defTabSz="1219170"/>
            <a:endParaRPr lang="en-US" altLang="zh-CN" sz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yin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wo hui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bie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guo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qu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zh-CN" altLang="zh-CN" sz="3733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yin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sheng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yan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xu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zh-CN" altLang="zh-CN" sz="3733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endParaRPr lang="en-US" altLang="zh-CN" sz="2667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97629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verse1-2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933" y="3228105"/>
            <a:ext cx="9975132" cy="306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我不再有恐懼</a:t>
            </a:r>
          </a:p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心能夠得安息</a:t>
            </a:r>
          </a:p>
          <a:p>
            <a:pPr defTabSz="1219170"/>
            <a:endParaRPr lang="en-US" altLang="zh-CN" sz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yin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wo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bu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kong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ju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pPr defTabSz="1219170"/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xin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gou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de an xi</a:t>
            </a:r>
          </a:p>
          <a:p>
            <a:pPr defTabSz="1219170"/>
            <a:endParaRPr lang="en-US" altLang="zh-CN" sz="2667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7874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verse2-1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933" y="3228105"/>
            <a:ext cx="9975132" cy="2657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即使一路荆棘</a:t>
            </a:r>
            <a:b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</a:br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哪怕风浪不息</a:t>
            </a:r>
            <a: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/>
            </a:r>
            <a:br>
              <a:rPr lang="zh-CN" altLang="en-US" sz="3733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</a:br>
            <a:endParaRPr lang="en-US" altLang="zh-CN" sz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yin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lu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3733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yin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na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pa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feng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lang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bu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xi</a:t>
            </a:r>
            <a:endParaRPr lang="en-US" altLang="zh-CN" sz="2667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41101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verse2-2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933" y="3228105"/>
            <a:ext cx="9975132" cy="306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因為有祢  我不会再怀疑</a:t>
            </a:r>
          </a:p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安然敬拜屈膝</a:t>
            </a:r>
          </a:p>
          <a:p>
            <a:pPr defTabSz="1219170"/>
            <a:endParaRPr lang="en-US" altLang="zh-CN" sz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you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wo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bu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hui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huai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pPr defTabSz="1219170"/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an ran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qu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xi</a:t>
            </a:r>
          </a:p>
          <a:p>
            <a:pPr defTabSz="1219170"/>
            <a:endParaRPr lang="en-US" altLang="zh-CN" sz="2667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171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4933" y="3228104"/>
            <a:ext cx="11102364" cy="306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无尽的愛 毫不保留 主祢寶血 為我而流</a:t>
            </a:r>
            <a:b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</a:br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如今我能 得著自由 因耶穌拯救我</a:t>
            </a:r>
          </a:p>
          <a:p>
            <a:pPr defTabSz="1219170"/>
            <a:endParaRPr lang="en-US" altLang="zh-CN" sz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de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hao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liu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xue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er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liu</a:t>
            </a:r>
            <a:endParaRPr lang="en-US" altLang="zh-CN" sz="3733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ru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de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zhao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you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yin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zheng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wo</a:t>
            </a:r>
          </a:p>
          <a:p>
            <a:pPr defTabSz="1219170"/>
            <a:endParaRPr lang="en-US" altLang="zh-CN" sz="2667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32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verse3-1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933" y="3228105"/>
            <a:ext cx="9975132" cy="2657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因为有祢 罪已得洁净 </a:t>
            </a:r>
          </a:p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因为有祢 恩典丰沛如</a:t>
            </a:r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雨</a:t>
            </a:r>
            <a:endParaRPr lang="zh-CN" altLang="en-US" sz="4000" b="1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defTabSz="1219170"/>
            <a:endParaRPr lang="en-US" altLang="zh-CN" sz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yin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zui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</a:t>
            </a:r>
          </a:p>
          <a:p>
            <a:pPr defTabSz="1219170"/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yin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en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dian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feng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pei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ru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170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verse3-2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933" y="3228104"/>
            <a:ext cx="9975132" cy="306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因为有祢 生命有新旋律 </a:t>
            </a:r>
          </a:p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祢已释放我心</a:t>
            </a:r>
          </a:p>
          <a:p>
            <a:pPr defTabSz="1219170"/>
            <a:endParaRPr lang="en-US" altLang="zh-CN" sz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yin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sheng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you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xin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xuan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lv   </a:t>
            </a:r>
          </a:p>
          <a:p>
            <a:pPr defTabSz="1219170"/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fang wo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xin</a:t>
            </a:r>
            <a:endParaRPr lang="en-US" altLang="zh-CN" sz="3733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endParaRPr lang="en-US" altLang="zh-CN" sz="2667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67838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4933" y="3228104"/>
            <a:ext cx="11102364" cy="306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无尽的愛 毫不保留 主祢寶血 為我而流</a:t>
            </a:r>
            <a:b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</a:br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如今我能 得著自由 因耶穌拯救我</a:t>
            </a:r>
          </a:p>
          <a:p>
            <a:pPr defTabSz="1219170"/>
            <a:endParaRPr lang="en-US" altLang="zh-CN" sz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de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hao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liu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xue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er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liu</a:t>
            </a:r>
            <a:endParaRPr lang="en-US" altLang="zh-CN" sz="3733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ru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de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zhao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you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yin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zheng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wo</a:t>
            </a:r>
          </a:p>
          <a:p>
            <a:pPr defTabSz="1219170"/>
            <a:endParaRPr lang="en-US" altLang="zh-CN" sz="2667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2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4933" y="3228104"/>
            <a:ext cx="11102364" cy="306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无尽的愛 毫不保留 主祢寶血 為我而流</a:t>
            </a:r>
            <a:b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</a:br>
            <a:r>
              <a:rPr lang="zh-CN" altLang="en-US" sz="4000" b="1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如今我能 得著自由 因耶穌拯救我</a:t>
            </a:r>
          </a:p>
          <a:p>
            <a:pPr defTabSz="1219170"/>
            <a:endParaRPr lang="en-US" altLang="zh-CN" sz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de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hao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liu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xue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er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liu</a:t>
            </a:r>
            <a:endParaRPr lang="en-US" altLang="zh-CN" sz="3733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defTabSz="1219170"/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ru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jin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de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zhao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zi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you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yin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ye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zheng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jiu</a:t>
            </a:r>
            <a:r>
              <a:rPr lang="zh-CN" altLang="en-US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733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wo</a:t>
            </a:r>
          </a:p>
          <a:p>
            <a:pPr defTabSz="1219170"/>
            <a:endParaRPr lang="en-US" altLang="zh-CN" sz="2667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181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51237" y="381273"/>
            <a:ext cx="88537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And when I think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that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God, His Son not sparing,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Sent Him to die, I scarce can take it in;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That on the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cross,my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burden gladly bearing,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He bled and died to take away my sin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当我想到 神竟愿差祂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儿子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降世舍命 我几乎不领会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主在十架 甘愿背我的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重担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流血舍身 为要赦免我罪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9901" y="644384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17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In 8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76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Bridge1-1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932" y="2929792"/>
            <a:ext cx="11217979" cy="263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Now heaven, be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open</a:t>
            </a:r>
            <a:r>
              <a:rPr lang="zh-CN" altLang="en-US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Our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God is unshaken </a:t>
            </a:r>
          </a:p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We worship, Christ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risen</a:t>
            </a:r>
            <a:r>
              <a:rPr lang="zh-CN" altLang="en-US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 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High above</a:t>
            </a:r>
          </a:p>
          <a:p>
            <a:pPr defTabSz="1219170"/>
            <a:endParaRPr lang="en-US" altLang="zh-CN" sz="16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 我们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的神 没有动摇</a:t>
            </a: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我们宣告 他已复活</a:t>
            </a:r>
            <a:endParaRPr lang="zh-CN" altLang="en-US" sz="32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5685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Bridge1-2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932" y="2929792"/>
            <a:ext cx="11217979" cy="263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Now heaven, be open </a:t>
            </a:r>
            <a:r>
              <a:rPr lang="zh-CN" altLang="en-US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All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kingdoms, all nations </a:t>
            </a:r>
          </a:p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Declare that "you are God" </a:t>
            </a:r>
          </a:p>
          <a:p>
            <a:pPr defTabSz="1219170"/>
            <a:endParaRPr lang="en-US" altLang="zh-CN" sz="16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32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所有人都高举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祢的圣名</a:t>
            </a:r>
          </a:p>
        </p:txBody>
      </p:sp>
    </p:spTree>
    <p:extLst>
      <p:ext uri="{BB962C8B-B14F-4D97-AF65-F5344CB8AC3E}">
        <p14:creationId xmlns:p14="http://schemas.microsoft.com/office/powerpoint/2010/main" val="411838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Bridge2-1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932" y="2929792"/>
            <a:ext cx="11217979" cy="263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Now heaven, be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open</a:t>
            </a:r>
            <a:r>
              <a:rPr lang="zh-CN" altLang="en-US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Our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God is unshaken </a:t>
            </a:r>
          </a:p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We worship, Christ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risen</a:t>
            </a:r>
            <a:r>
              <a:rPr lang="zh-CN" altLang="en-US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 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High above</a:t>
            </a:r>
          </a:p>
          <a:p>
            <a:pPr defTabSz="1219170"/>
            <a:endParaRPr lang="en-US" altLang="zh-CN" sz="16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 我们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的神 没有动摇</a:t>
            </a: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我们宣告 他已复活</a:t>
            </a:r>
            <a:endParaRPr lang="zh-CN" altLang="en-US" sz="32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06479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Bridge2-2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932" y="2929792"/>
            <a:ext cx="11217979" cy="263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Now heaven, be open </a:t>
            </a:r>
            <a:r>
              <a:rPr lang="zh-CN" altLang="en-US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All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kingdoms, all nations </a:t>
            </a:r>
          </a:p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Declare that "you are God" </a:t>
            </a:r>
          </a:p>
          <a:p>
            <a:pPr defTabSz="1219170"/>
            <a:endParaRPr lang="en-US" altLang="zh-CN" sz="16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32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所有人都高举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祢的圣名</a:t>
            </a:r>
          </a:p>
        </p:txBody>
      </p:sp>
    </p:spTree>
    <p:extLst>
      <p:ext uri="{BB962C8B-B14F-4D97-AF65-F5344CB8AC3E}">
        <p14:creationId xmlns:p14="http://schemas.microsoft.com/office/powerpoint/2010/main" val="33210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4" y="6244315"/>
            <a:ext cx="1215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Bridge3-1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932" y="2929792"/>
            <a:ext cx="11217979" cy="263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Now heaven, be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open</a:t>
            </a:r>
            <a:r>
              <a:rPr lang="zh-CN" altLang="en-US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Our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God is unshaken </a:t>
            </a:r>
          </a:p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We worship, Christ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risen</a:t>
            </a:r>
            <a:r>
              <a:rPr lang="zh-CN" altLang="en-US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 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High above</a:t>
            </a:r>
          </a:p>
          <a:p>
            <a:pPr defTabSz="1219170"/>
            <a:endParaRPr lang="en-US" altLang="zh-CN" sz="16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 我们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的神 没有动摇</a:t>
            </a: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我们宣告 他已复活</a:t>
            </a:r>
            <a:endParaRPr lang="zh-CN" altLang="en-US" sz="32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15891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9293" y="6244315"/>
            <a:ext cx="24352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600" b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Bridge3-2-end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932" y="2929792"/>
            <a:ext cx="11217979" cy="263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Now heaven, be open </a:t>
            </a:r>
            <a:r>
              <a:rPr lang="zh-CN" altLang="en-US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All </a:t>
            </a:r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kingdoms, all nations </a:t>
            </a:r>
          </a:p>
          <a:p>
            <a:pPr defTabSz="1219170"/>
            <a:r>
              <a:rPr lang="en-US" altLang="zh-CN" sz="4267" b="1" dirty="0">
                <a:solidFill>
                  <a:srgbClr val="1E1C11"/>
                </a:solidFill>
                <a:latin typeface="Calibri"/>
                <a:ea typeface="宋体" panose="02010600030101010101" pitchFamily="2" charset="-122"/>
              </a:rPr>
              <a:t>Declare that "you are God" </a:t>
            </a:r>
          </a:p>
          <a:p>
            <a:pPr defTabSz="1219170"/>
            <a:endParaRPr lang="en-US" altLang="zh-CN" sz="16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天堂门，今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敞开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32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defTabSz="1219170"/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所有人都高举</a:t>
            </a:r>
            <a:r>
              <a:rPr lang="zh-CN" altLang="en-US" sz="32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祢的圣名</a:t>
            </a:r>
          </a:p>
        </p:txBody>
      </p:sp>
    </p:spTree>
    <p:extLst>
      <p:ext uri="{BB962C8B-B14F-4D97-AF65-F5344CB8AC3E}">
        <p14:creationId xmlns:p14="http://schemas.microsoft.com/office/powerpoint/2010/main" val="19110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et us ado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it is wel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0845" y="364603"/>
            <a:ext cx="834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Then sings my soul, my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Saviour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God, to Thee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 Thou art, how 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 我灵歌唱 赞美救主我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神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祢真伟大 何等伟大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7593" y="6471273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56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53665" y="394672"/>
            <a:ext cx="83454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Great! How Great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! 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Hou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Great Thou Art!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伟大！伟大！你真伟大！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673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Bridge*4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2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47123" y="648956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55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 黑色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 黑色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2142</Words>
  <Application>Microsoft Office PowerPoint</Application>
  <PresentationFormat>宽屏</PresentationFormat>
  <Paragraphs>370</Paragraphs>
  <Slides>67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67</vt:i4>
      </vt:variant>
    </vt:vector>
  </HeadingPairs>
  <TitlesOfParts>
    <vt:vector size="82" baseType="lpstr">
      <vt:lpstr>DejaVu Sans Mono</vt:lpstr>
      <vt:lpstr>GB18030 Bitmap</vt:lpstr>
      <vt:lpstr>等线</vt:lpstr>
      <vt:lpstr>等线 Light</vt:lpstr>
      <vt:lpstr>黑体</vt:lpstr>
      <vt:lpstr>华文行楷</vt:lpstr>
      <vt:lpstr>宋体</vt:lpstr>
      <vt:lpstr>Arial</vt:lpstr>
      <vt:lpstr>Broadway</vt:lpstr>
      <vt:lpstr>Calibri</vt:lpstr>
      <vt:lpstr>Segoe UI</vt:lpstr>
      <vt:lpstr>Office 主题​​</vt:lpstr>
      <vt:lpstr>1_Office 主题​​</vt:lpstr>
      <vt:lpstr>2_ 黑色 </vt:lpstr>
      <vt:lpstr> 黑色 </vt:lpstr>
      <vt:lpstr>How Great Thou 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Great Thou Art</vt:lpstr>
      <vt:lpstr>凡事都有可能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凡事都有可能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Great Thou Art</dc:title>
  <dc:creator>He Runzi</dc:creator>
  <cp:lastModifiedBy>He Runzi</cp:lastModifiedBy>
  <cp:revision>7</cp:revision>
  <dcterms:created xsi:type="dcterms:W3CDTF">2018-07-24T01:40:26Z</dcterms:created>
  <dcterms:modified xsi:type="dcterms:W3CDTF">2018-07-26T15:11:47Z</dcterms:modified>
</cp:coreProperties>
</file>